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7"/>
  </p:notesMasterIdLst>
  <p:sldIdLst>
    <p:sldId id="256" r:id="rId2"/>
    <p:sldId id="259" r:id="rId3"/>
    <p:sldId id="268" r:id="rId4"/>
    <p:sldId id="267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3"/>
    <p:restoredTop sz="66727"/>
  </p:normalViewPr>
  <p:slideViewPr>
    <p:cSldViewPr snapToGrid="0" snapToObjects="1">
      <p:cViewPr varScale="1">
        <p:scale>
          <a:sx n="60" d="100"/>
          <a:sy n="60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CDA-4FA9-7541-9215-AAEA4317DDC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319AE-ABFC-4B4A-97A5-2C0B9CA0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4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AU" alt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96822F-45AD-2544-8885-46A43C840ED3}" type="slidenum">
              <a:rPr lang="en-AU" altLang="en-US" sz="1200"/>
              <a:pPr/>
              <a:t>2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29252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=Ck5k89vV1ug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=v4FyZydgHs0 (22 – 25 seconds)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319AE-ABFC-4B4A-97A5-2C0B9CA08B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AU" alt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96822F-45AD-2544-8885-46A43C840ED3}" type="slidenum">
              <a:rPr lang="en-AU" altLang="en-US" sz="1200"/>
              <a:pPr/>
              <a:t>4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213460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Stimulus – the cause of the impulse</a:t>
            </a:r>
          </a:p>
          <a:p>
            <a:pPr eaLnBrk="1" hangingPunct="1">
              <a:buFont typeface="Wingdings 3" charset="2"/>
              <a:buNone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Receptor - sense organ in skin, muscle, or other organ</a:t>
            </a:r>
          </a:p>
          <a:p>
            <a:pPr eaLnBrk="1" hangingPunct="1">
              <a:buFont typeface="Wingdings 3" charset="2"/>
              <a:buChar char=""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Sensory neuron - carries impulse towards CNS</a:t>
            </a:r>
          </a:p>
          <a:p>
            <a:pPr eaLnBrk="1" hangingPunct="1">
              <a:buFont typeface="Wingdings 3" charset="2"/>
              <a:buChar char=""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CNS – generates a response (often in the spinal cord)</a:t>
            </a:r>
          </a:p>
          <a:p>
            <a:pPr eaLnBrk="1" hangingPunct="1">
              <a:buFont typeface="Wingdings 3" charset="2"/>
              <a:buChar char=""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Motor neuron - carries impulse away from CNS</a:t>
            </a:r>
          </a:p>
          <a:p>
            <a:pPr eaLnBrk="1" hangingPunct="1">
              <a:buFont typeface="Wingdings 3" charset="2"/>
              <a:buChar char=""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Effector - the structure which will illicit a response </a:t>
            </a:r>
          </a:p>
          <a:p>
            <a:pPr eaLnBrk="1" hangingPunct="1">
              <a:buFont typeface="Wingdings 3" charset="2"/>
              <a:buChar char=""/>
            </a:pPr>
            <a:endParaRPr lang="en-AU" altLang="en-US" dirty="0"/>
          </a:p>
          <a:p>
            <a:pPr eaLnBrk="1" hangingPunct="1">
              <a:buFont typeface="Wingdings 3" charset="2"/>
              <a:buChar char=""/>
            </a:pPr>
            <a:r>
              <a:rPr lang="en-AU" altLang="en-US" dirty="0"/>
              <a:t>Response – the desired effect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17B3F43-D333-EB4F-B74B-B55F322A952C}" type="slidenum">
              <a:rPr lang="en-AU" altLang="en-US" sz="1200"/>
              <a:pPr/>
              <a:t>5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93116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2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40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8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2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76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6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1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0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F56E63D-069A-3A4F-AC95-42E4EBCC938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1B5FF-AE84-9642-9BFA-9DE07A8C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9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906" y="873642"/>
            <a:ext cx="10384651" cy="3329581"/>
          </a:xfrm>
        </p:spPr>
        <p:txBody>
          <a:bodyPr/>
          <a:lstStyle/>
          <a:p>
            <a:r>
              <a:rPr lang="en-US" sz="16600" dirty="0"/>
              <a:t>REFLEXES</a:t>
            </a:r>
          </a:p>
        </p:txBody>
      </p:sp>
    </p:spTree>
    <p:extLst>
      <p:ext uri="{BB962C8B-B14F-4D97-AF65-F5344CB8AC3E}">
        <p14:creationId xmlns:p14="http://schemas.microsoft.com/office/powerpoint/2010/main" val="121311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102427" y="865262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Reflex:</a:t>
            </a:r>
            <a:br>
              <a:rPr lang="en-US" altLang="en-US" b="1" dirty="0">
                <a:solidFill>
                  <a:schemeClr val="tx1"/>
                </a:solidFill>
              </a:rPr>
            </a:br>
            <a:br>
              <a:rPr lang="en-US" altLang="en-US" b="1" dirty="0">
                <a:solidFill>
                  <a:schemeClr val="tx1"/>
                </a:solidFill>
              </a:rPr>
            </a:br>
            <a:br>
              <a:rPr lang="en-US" altLang="en-US" b="1" dirty="0">
                <a:solidFill>
                  <a:schemeClr val="tx1"/>
                </a:solidFill>
              </a:rPr>
            </a:b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48130" name="Content Placeholder 1"/>
          <p:cNvSpPr>
            <a:spLocks noGrp="1"/>
          </p:cNvSpPr>
          <p:nvPr>
            <p:ph idx="1"/>
          </p:nvPr>
        </p:nvSpPr>
        <p:spPr>
          <a:xfrm>
            <a:off x="468670" y="1616903"/>
            <a:ext cx="5421768" cy="374808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Is an involuntary or automatic action in response to stimuli</a:t>
            </a:r>
          </a:p>
          <a:p>
            <a:pPr marL="0" indent="0" fontAlgn="base">
              <a:buNone/>
            </a:pPr>
            <a:endParaRPr lang="en-US" altLang="en-US" sz="3600" b="1" dirty="0"/>
          </a:p>
          <a:p>
            <a:pPr marL="0" indent="0" fontAlgn="base">
              <a:buNone/>
            </a:pPr>
            <a:br>
              <a:rPr lang="en-US" altLang="en-US" sz="3600" b="1" dirty="0"/>
            </a:br>
            <a:br>
              <a:rPr lang="en-US" altLang="en-US" sz="3600" b="1" dirty="0"/>
            </a:br>
            <a:br>
              <a:rPr lang="en-US" altLang="en-US" sz="3600" b="1" dirty="0"/>
            </a:br>
            <a:endParaRPr lang="en-US" sz="3600" dirty="0"/>
          </a:p>
          <a:p>
            <a:pPr fontAlgn="base"/>
            <a:endParaRPr lang="en-US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04B81F-8727-3549-BF8E-56572ECF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24" y="0"/>
            <a:ext cx="3960776" cy="3087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3D070C-1A3D-F84C-B081-823B332A7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67" y="2759903"/>
            <a:ext cx="6001033" cy="38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DEEE-33A9-F348-B95A-DBDEEF04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Innate vs Learned (Acquired) Reflexes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085F99-E4C4-D44C-846E-3D79DA2DC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138543"/>
              </p:ext>
            </p:extLst>
          </p:nvPr>
        </p:nvGraphicFramePr>
        <p:xfrm>
          <a:off x="646111" y="2010108"/>
          <a:ext cx="10762623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431">
                  <a:extLst>
                    <a:ext uri="{9D8B030D-6E8A-4147-A177-3AD203B41FA5}">
                      <a16:colId xmlns:a16="http://schemas.microsoft.com/office/drawing/2014/main" val="1587515530"/>
                    </a:ext>
                  </a:extLst>
                </a:gridCol>
                <a:gridCol w="4769651">
                  <a:extLst>
                    <a:ext uri="{9D8B030D-6E8A-4147-A177-3AD203B41FA5}">
                      <a16:colId xmlns:a16="http://schemas.microsoft.com/office/drawing/2014/main" val="778428321"/>
                    </a:ext>
                  </a:extLst>
                </a:gridCol>
                <a:gridCol w="3587541">
                  <a:extLst>
                    <a:ext uri="{9D8B030D-6E8A-4147-A177-3AD203B41FA5}">
                      <a16:colId xmlns:a16="http://schemas.microsoft.com/office/drawing/2014/main" val="21398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Reflex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2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Protective reflexes present from birth and early years of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Patellar reflex (knee jerk)</a:t>
                      </a:r>
                    </a:p>
                    <a:p>
                      <a:r>
                        <a:rPr lang="en-US" sz="2400" dirty="0"/>
                        <a:t>Achilles reflex (ankle jerk)</a:t>
                      </a:r>
                    </a:p>
                    <a:p>
                      <a:r>
                        <a:rPr lang="en-US" sz="2400" dirty="0"/>
                        <a:t>Abdominal reflex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5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Learned (Acquired)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Developed through repetition and over time 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Producing saliva when you smell a meal</a:t>
                      </a:r>
                    </a:p>
                    <a:p>
                      <a:r>
                        <a:rPr lang="en-US" sz="2400" dirty="0"/>
                        <a:t>Jamming on the brakes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83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719655" y="843997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Reflex arcs</a:t>
            </a:r>
            <a:br>
              <a:rPr lang="en-US" altLang="en-US" b="1" dirty="0">
                <a:solidFill>
                  <a:schemeClr val="tx1"/>
                </a:solidFill>
              </a:rPr>
            </a:b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48130" name="Content Placeholder 1"/>
          <p:cNvSpPr>
            <a:spLocks noGrp="1"/>
          </p:cNvSpPr>
          <p:nvPr>
            <p:ph idx="1"/>
          </p:nvPr>
        </p:nvSpPr>
        <p:spPr>
          <a:xfrm>
            <a:off x="511199" y="1625490"/>
            <a:ext cx="9781117" cy="374808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latin typeface="Latha" charset="0"/>
                <a:ea typeface="Latha" charset="0"/>
                <a:cs typeface="Latha" charset="0"/>
              </a:rPr>
              <a:t>Keep the body functioning at optimal levels </a:t>
            </a:r>
          </a:p>
          <a:p>
            <a:pPr eaLnBrk="1" hangingPunct="1"/>
            <a:r>
              <a:rPr lang="en-AU" altLang="en-US" sz="3600" dirty="0">
                <a:latin typeface="Latha" charset="0"/>
                <a:ea typeface="Latha" charset="0"/>
                <a:cs typeface="Latha" charset="0"/>
              </a:rPr>
              <a:t>Impulse doesn’t go to the brain but to the spinal cord. </a:t>
            </a:r>
          </a:p>
          <a:p>
            <a:pPr eaLnBrk="1" hangingPunct="1"/>
            <a:r>
              <a:rPr lang="en-AU" altLang="en-US" sz="3600" dirty="0">
                <a:latin typeface="Latha" charset="0"/>
                <a:ea typeface="Latha" charset="0"/>
                <a:cs typeface="Latha" charset="0"/>
              </a:rPr>
              <a:t>This means the response is quicker as it isn’t the delayed by going to brain (happens afterwards)</a:t>
            </a:r>
            <a:br>
              <a:rPr lang="en-AU" altLang="en-US" sz="3600" dirty="0"/>
            </a:b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1627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8366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Reflex arc – Step by Step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6" y="1979613"/>
            <a:ext cx="10928594" cy="32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3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</TotalTime>
  <Words>163</Words>
  <Application>Microsoft Macintosh PowerPoint</Application>
  <PresentationFormat>Widescreen</PresentationFormat>
  <Paragraphs>42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 Gothic</vt:lpstr>
      <vt:lpstr>Latha</vt:lpstr>
      <vt:lpstr>Times New Roman</vt:lpstr>
      <vt:lpstr>Wingdings 3</vt:lpstr>
      <vt:lpstr>Ion</vt:lpstr>
      <vt:lpstr>REFLEXES</vt:lpstr>
      <vt:lpstr>Reflex:   </vt:lpstr>
      <vt:lpstr>Innate vs Learned (Acquired) Reflexes</vt:lpstr>
      <vt:lpstr>Reflex arcs </vt:lpstr>
      <vt:lpstr>Reflex arc – Step by Step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REFLEXES</dc:title>
  <dc:creator>Emma Smith</dc:creator>
  <cp:lastModifiedBy>Emma Smith</cp:lastModifiedBy>
  <cp:revision>15</cp:revision>
  <dcterms:created xsi:type="dcterms:W3CDTF">2017-11-16T09:23:57Z</dcterms:created>
  <dcterms:modified xsi:type="dcterms:W3CDTF">2019-04-12T04:52:48Z</dcterms:modified>
</cp:coreProperties>
</file>